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8"/>
  </p:notesMasterIdLst>
  <p:sldIdLst>
    <p:sldId id="256" r:id="rId2"/>
    <p:sldId id="288" r:id="rId3"/>
    <p:sldId id="257" r:id="rId4"/>
    <p:sldId id="289" r:id="rId5"/>
    <p:sldId id="258" r:id="rId6"/>
    <p:sldId id="286" r:id="rId7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9"/>
      <p:bold r:id="rId10"/>
      <p:italic r:id="rId11"/>
      <p:boldItalic r:id="rId12"/>
    </p:embeddedFont>
    <p:embeddedFont>
      <p:font typeface="Montserrat ExtraBold" panose="00000900000000000000" pitchFamily="2" charset="0"/>
      <p:bold r:id="rId13"/>
      <p:boldItalic r:id="rId14"/>
    </p:embeddedFont>
    <p:embeddedFont>
      <p:font typeface="Montserrat ExtraLight" panose="00000300000000000000" pitchFamily="2" charset="0"/>
      <p:regular r:id="rId15"/>
      <p:bold r:id="rId16"/>
      <p:italic r:id="rId17"/>
      <p:boldItalic r:id="rId18"/>
    </p:embeddedFont>
    <p:embeddedFont>
      <p:font typeface="Montserrat Medium" panose="000006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57F8559-878A-492A-A8D5-6B7439579580}">
  <a:tblStyle styleId="{E57F8559-878A-492A-A8D5-6B74395795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59" r:id="rId4"/>
    <p:sldLayoutId id="2147483660" r:id="rId5"/>
    <p:sldLayoutId id="2147483679" r:id="rId6"/>
    <p:sldLayoutId id="214748368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Сензор за пламък с </a:t>
            </a:r>
            <a:r>
              <a:rPr lang="en-US" dirty="0"/>
              <a:t>RGB LED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dirty="0"/>
              <a:t>  Елизабет Даскалова №12 от 10г клас</a:t>
            </a:r>
            <a:endParaRPr sz="1800" b="1"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   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  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    </a:t>
            </a:r>
            <a:endParaRPr dirty="0"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79A9FBE-E97D-C2D1-3F74-8D0BD2C725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00" t="28907" r="6832" b="14063"/>
          <a:stretch/>
        </p:blipFill>
        <p:spPr>
          <a:xfrm>
            <a:off x="4572000" y="1256370"/>
            <a:ext cx="3501484" cy="29333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3C1A90-E037-633E-5903-00E7FE54AC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5654" r="4134" b="19844"/>
          <a:stretch/>
        </p:blipFill>
        <p:spPr>
          <a:xfrm>
            <a:off x="217246" y="1321396"/>
            <a:ext cx="3698140" cy="280329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Начин на работа</a:t>
            </a: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904676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3" name="Google Shape;173;p39"/>
          <p:cNvSpPr txBox="1"/>
          <p:nvPr/>
        </p:nvSpPr>
        <p:spPr>
          <a:xfrm>
            <a:off x="938500" y="4221950"/>
            <a:ext cx="68202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150" dirty="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3E0288-1679-B542-ECA6-1C188EAF80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38500" y="1798707"/>
            <a:ext cx="57357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Сензорът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за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пламък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открива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наличието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на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пламък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bg-BG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и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изпраща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сигнал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към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микроконтролера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RGB LED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светва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в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червено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при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наличие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на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пламък</a:t>
            </a:r>
            <a:endParaRPr kumimoji="0" lang="bg-BG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и в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зелено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при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отсъствие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на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пламък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68BE6-0B0F-684E-C8E9-0C2B6130B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Цел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5ECE54-2446-5132-28AF-F2AA1DD83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8575"/>
            <a:ext cx="7172100" cy="3039900"/>
          </a:xfrm>
        </p:spPr>
        <p:txBody>
          <a:bodyPr/>
          <a:lstStyle/>
          <a:p>
            <a:r>
              <a:rPr lang="ru-RU" sz="1600" dirty="0"/>
              <a:t>Използва се в системи за ранно откриване на</a:t>
            </a:r>
          </a:p>
          <a:p>
            <a:pPr marL="155575" indent="0">
              <a:buNone/>
            </a:pPr>
            <a:r>
              <a:rPr lang="ru-RU" sz="1600" dirty="0"/>
              <a:t> пожари за автоматично активиране на аларми</a:t>
            </a:r>
          </a:p>
          <a:p>
            <a:pPr marL="155575" indent="0">
              <a:buNone/>
            </a:pPr>
            <a:r>
              <a:rPr lang="ru-RU" sz="1600" dirty="0"/>
              <a:t> или противопожарни системи.</a:t>
            </a:r>
            <a:endParaRPr lang="en-US" sz="1600" dirty="0"/>
          </a:p>
        </p:txBody>
      </p:sp>
      <p:cxnSp>
        <p:nvCxnSpPr>
          <p:cNvPr id="4" name="Google Shape;172;p39">
            <a:extLst>
              <a:ext uri="{FF2B5EF4-FFF2-40B4-BE49-F238E27FC236}">
                <a16:creationId xmlns:a16="http://schemas.microsoft.com/office/drawing/2014/main" id="{B59FA0C7-BFAD-2BAF-8F91-A5BC786A5281}"/>
              </a:ext>
            </a:extLst>
          </p:cNvPr>
          <p:cNvCxnSpPr>
            <a:cxnSpLocks/>
          </p:cNvCxnSpPr>
          <p:nvPr/>
        </p:nvCxnSpPr>
        <p:spPr>
          <a:xfrm>
            <a:off x="1026200" y="904676"/>
            <a:ext cx="72825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559021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</a:t>
            </a:r>
            <a:endParaRPr dirty="0"/>
          </a:p>
        </p:txBody>
      </p:sp>
      <p:sp>
        <p:nvSpPr>
          <p:cNvPr id="180" name="Google Shape;180;p4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 </a:t>
            </a:r>
            <a:endParaRPr dirty="0"/>
          </a:p>
        </p:txBody>
      </p:sp>
      <p:sp>
        <p:nvSpPr>
          <p:cNvPr id="182" name="Google Shape;182;p40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  </a:t>
            </a:r>
            <a:endParaRPr dirty="0"/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4294967295"/>
          </p:nvPr>
        </p:nvSpPr>
        <p:spPr>
          <a:xfrm>
            <a:off x="7077075" y="2616200"/>
            <a:ext cx="2066925" cy="5476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 </a:t>
            </a:r>
            <a:endParaRPr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294967295"/>
          </p:nvPr>
        </p:nvSpPr>
        <p:spPr>
          <a:xfrm>
            <a:off x="0" y="2616200"/>
            <a:ext cx="2066925" cy="5476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  </a:t>
            </a:r>
            <a:endParaRPr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4294967295"/>
          </p:nvPr>
        </p:nvSpPr>
        <p:spPr>
          <a:xfrm>
            <a:off x="0" y="1770063"/>
            <a:ext cx="2066925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   </a:t>
            </a:r>
            <a:endParaRPr dirty="0"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4294967295"/>
          </p:nvPr>
        </p:nvSpPr>
        <p:spPr>
          <a:xfrm>
            <a:off x="7077075" y="1770063"/>
            <a:ext cx="2066925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  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C856A2-941D-E4B5-3B20-BAF8A47700E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770063"/>
            <a:ext cx="2066925" cy="723900"/>
          </a:xfrm>
        </p:spPr>
        <p:txBody>
          <a:bodyPr/>
          <a:lstStyle/>
          <a:p>
            <a:r>
              <a:rPr lang="bg-BG" dirty="0"/>
              <a:t>   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18B464F-BAF4-DCF3-0308-80C35361C1B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0" y="3148013"/>
            <a:ext cx="2066925" cy="1235075"/>
          </a:xfrm>
        </p:spPr>
        <p:txBody>
          <a:bodyPr/>
          <a:lstStyle/>
          <a:p>
            <a:pPr marL="114300" indent="0">
              <a:buNone/>
            </a:pPr>
            <a:r>
              <a:rPr lang="bg-BG" dirty="0"/>
              <a:t>   </a:t>
            </a:r>
            <a:endParaRPr lang="en-US" dirty="0"/>
          </a:p>
        </p:txBody>
      </p:sp>
      <p:cxnSp>
        <p:nvCxnSpPr>
          <p:cNvPr id="187" name="Google Shape;187;p40"/>
          <p:cNvCxnSpPr/>
          <p:nvPr/>
        </p:nvCxnSpPr>
        <p:spPr>
          <a:xfrm>
            <a:off x="18833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437340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68634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616CD7A0-4885-0231-215C-EC4CF6A93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091" y="260601"/>
            <a:ext cx="6832617" cy="457111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Тенк ю</a:t>
            </a:r>
            <a:endParaRPr dirty="0"/>
          </a:p>
        </p:txBody>
      </p:sp>
      <p:sp>
        <p:nvSpPr>
          <p:cNvPr id="2160" name="Google Shape;2160;p6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1" name="Google Shape;2161;p68"/>
          <p:cNvCxnSpPr/>
          <p:nvPr/>
        </p:nvCxnSpPr>
        <p:spPr>
          <a:xfrm>
            <a:off x="1013400" y="14887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62" name="Google Shape;2162;p68"/>
          <p:cNvSpPr txBox="1"/>
          <p:nvPr/>
        </p:nvSpPr>
        <p:spPr>
          <a:xfrm>
            <a:off x="894900" y="4196425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bg-BG" sz="1100" dirty="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1100" dirty="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163" name="Google Shape;2163;p68"/>
          <p:cNvCxnSpPr/>
          <p:nvPr/>
        </p:nvCxnSpPr>
        <p:spPr>
          <a:xfrm>
            <a:off x="1013400" y="34580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3EDDDD"/>
      </a:dk1>
      <a:lt1>
        <a:srgbClr val="FFFFFF"/>
      </a:lt1>
      <a:dk2>
        <a:srgbClr val="C6FCFF"/>
      </a:dk2>
      <a:lt2>
        <a:srgbClr val="6BECF3"/>
      </a:lt2>
      <a:accent1>
        <a:srgbClr val="22DEEE"/>
      </a:accent1>
      <a:accent2>
        <a:srgbClr val="C6FCFF"/>
      </a:accent2>
      <a:accent3>
        <a:srgbClr val="81EBEB"/>
      </a:accent3>
      <a:accent4>
        <a:srgbClr val="038B99"/>
      </a:accent4>
      <a:accent5>
        <a:srgbClr val="40B6B6"/>
      </a:accent5>
      <a:accent6>
        <a:srgbClr val="09818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84</Words>
  <Application>Microsoft Office PowerPoint</Application>
  <PresentationFormat>On-screen Show (16:9)</PresentationFormat>
  <Paragraphs>26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Montserrat ExtraBold</vt:lpstr>
      <vt:lpstr>Arial</vt:lpstr>
      <vt:lpstr>Montserrat ExtraLight</vt:lpstr>
      <vt:lpstr>Montserrat</vt:lpstr>
      <vt:lpstr>Montserrat Medium</vt:lpstr>
      <vt:lpstr>Futuristic Background by Slidesgo</vt:lpstr>
      <vt:lpstr>Сензор за пламък с RGB LED</vt:lpstr>
      <vt:lpstr>    </vt:lpstr>
      <vt:lpstr>Начин на работа</vt:lpstr>
      <vt:lpstr>Цел</vt:lpstr>
      <vt:lpstr>  </vt:lpstr>
      <vt:lpstr>Тенк ю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Batu</dc:creator>
  <cp:lastModifiedBy>Betty D</cp:lastModifiedBy>
  <cp:revision>1</cp:revision>
  <dcterms:modified xsi:type="dcterms:W3CDTF">2025-01-29T11:46:06Z</dcterms:modified>
</cp:coreProperties>
</file>